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33B8E-A055-4E07-8F12-9B9D3C1A495C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12B95-5197-42EA-9FEF-3C3968D87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68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12B95-5197-42EA-9FEF-3C3968D87CB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15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1916832"/>
            <a:ext cx="3187926" cy="1512168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>Приватна стоматологічна  клініка  </a:t>
            </a:r>
            <a:r>
              <a:rPr lang="en-US" i="1" dirty="0" smtClean="0"/>
              <a:t>&lt;&lt;</a:t>
            </a:r>
            <a:r>
              <a:rPr lang="uk-UA" i="1" dirty="0" smtClean="0"/>
              <a:t>Ярослав </a:t>
            </a:r>
            <a:r>
              <a:rPr lang="en-US" i="1" dirty="0" smtClean="0"/>
              <a:t>&gt;&gt;</a:t>
            </a:r>
            <a:endParaRPr lang="ru-RU" i="1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1" b="8971"/>
          <a:stretch>
            <a:fillRect/>
          </a:stretch>
        </p:blipFill>
        <p:spPr>
          <a:xfrm>
            <a:off x="539552" y="1371600"/>
            <a:ext cx="3864808" cy="2926080"/>
          </a:xfrm>
        </p:spPr>
      </p:pic>
      <p:sp>
        <p:nvSpPr>
          <p:cNvPr id="4" name="TextBox 3"/>
          <p:cNvSpPr txBox="1"/>
          <p:nvPr/>
        </p:nvSpPr>
        <p:spPr>
          <a:xfrm>
            <a:off x="683568" y="436510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uk-UA" dirty="0" smtClean="0"/>
              <a:t>м</a:t>
            </a:r>
            <a:r>
              <a:rPr lang="en-US" dirty="0" smtClean="0"/>
              <a:t>.</a:t>
            </a:r>
            <a:r>
              <a:rPr lang="uk-UA" dirty="0" smtClean="0"/>
              <a:t>обухів</a:t>
            </a:r>
            <a:r>
              <a:rPr lang="en-US" dirty="0" smtClean="0"/>
              <a:t>,</a:t>
            </a:r>
            <a:r>
              <a:rPr lang="uk-UA" dirty="0" err="1" smtClean="0"/>
              <a:t>м-рн</a:t>
            </a:r>
            <a:r>
              <a:rPr lang="uk-UA" dirty="0" smtClean="0"/>
              <a:t> Сосновий д</a:t>
            </a:r>
            <a:r>
              <a:rPr lang="en-US" dirty="0" smtClean="0"/>
              <a:t>.</a:t>
            </a:r>
            <a:r>
              <a:rPr lang="uk-UA" dirty="0" smtClean="0"/>
              <a:t>2</a:t>
            </a:r>
            <a:r>
              <a:rPr lang="en-US" dirty="0" smtClean="0"/>
              <a:t>,</a:t>
            </a:r>
            <a:r>
              <a:rPr lang="uk-UA" dirty="0" smtClean="0"/>
              <a:t> </a:t>
            </a:r>
            <a:r>
              <a:rPr lang="uk-UA" dirty="0" err="1" smtClean="0"/>
              <a:t>оф</a:t>
            </a:r>
            <a:r>
              <a:rPr lang="en-US" dirty="0" smtClean="0"/>
              <a:t>.</a:t>
            </a:r>
            <a:r>
              <a:rPr lang="uk-UA" dirty="0" smtClean="0"/>
              <a:t> 12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03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</a:t>
            </a:r>
            <a:r>
              <a:rPr lang="uk-UA" sz="6600" i="1" dirty="0" smtClean="0"/>
              <a:t>Ми</a:t>
            </a: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0032" y="2826796"/>
            <a:ext cx="4096155" cy="2421467"/>
          </a:xfrm>
        </p:spPr>
        <p:txBody>
          <a:bodyPr/>
          <a:lstStyle/>
          <a:p>
            <a:r>
              <a:rPr lang="uk-UA" i="1" dirty="0" smtClean="0"/>
              <a:t>Лікуємо</a:t>
            </a:r>
            <a:r>
              <a:rPr lang="en-US" i="1" dirty="0" smtClean="0"/>
              <a:t>,</a:t>
            </a:r>
            <a:r>
              <a:rPr lang="uk-UA" i="1" dirty="0" smtClean="0"/>
              <a:t>видаляємо</a:t>
            </a:r>
            <a:r>
              <a:rPr lang="en-US" i="1" dirty="0" smtClean="0"/>
              <a:t>,</a:t>
            </a:r>
            <a:r>
              <a:rPr lang="uk-UA" i="1" dirty="0" smtClean="0"/>
              <a:t>протезуємо зуби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1" b="8971"/>
          <a:stretch>
            <a:fillRect/>
          </a:stretch>
        </p:blipFill>
        <p:spPr>
          <a:xfrm>
            <a:off x="539552" y="1371600"/>
            <a:ext cx="3864808" cy="2926080"/>
          </a:xfrm>
        </p:spPr>
      </p:pic>
      <p:sp>
        <p:nvSpPr>
          <p:cNvPr id="7" name="TextBox 6"/>
          <p:cNvSpPr txBox="1"/>
          <p:nvPr/>
        </p:nvSpPr>
        <p:spPr>
          <a:xfrm>
            <a:off x="5179209" y="37704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Часи прийому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86543" y="41397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9:00-21:00 без вихідних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52617" y="551723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(04572)688 71</a:t>
            </a:r>
            <a:r>
              <a:rPr lang="en-US" dirty="0" smtClean="0"/>
              <a:t>  	</a:t>
            </a:r>
            <a:r>
              <a:rPr lang="uk-UA" dirty="0" smtClean="0"/>
              <a:t>                                             </a:t>
            </a:r>
            <a:r>
              <a:rPr lang="uk-UA" dirty="0"/>
              <a:t> </a:t>
            </a:r>
            <a:r>
              <a:rPr lang="uk-UA" dirty="0" smtClean="0"/>
              <a:t>    </a:t>
            </a:r>
            <a:r>
              <a:rPr lang="en-US" dirty="0" smtClean="0"/>
              <a:t>isi9a@mail.ru	    </a:t>
            </a:r>
            <a:r>
              <a:rPr lang="uk-UA" dirty="0" smtClean="0"/>
              <a:t>  </a:t>
            </a:r>
            <a:r>
              <a:rPr lang="en-US" dirty="0" smtClean="0"/>
              <a:t>                                   </a:t>
            </a:r>
            <a:r>
              <a:rPr lang="uk-UA" dirty="0" smtClean="0"/>
              <a:t>              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52617" y="5849837"/>
            <a:ext cx="1681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prstClr val="black"/>
                </a:solidFill>
              </a:rPr>
              <a:t>(096)536 65 </a:t>
            </a:r>
            <a:r>
              <a:rPr lang="uk-UA" dirty="0" smtClean="0">
                <a:solidFill>
                  <a:prstClr val="black"/>
                </a:solidFill>
              </a:rPr>
              <a:t>90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86248" y="6186985"/>
            <a:ext cx="1648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(о95)074 64 75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32" name="Picture 8" descr="C:\Users\Bomba\Pictures\st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76" y="5770843"/>
            <a:ext cx="720080" cy="44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Bomba\Pictures\m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88" y="6109702"/>
            <a:ext cx="648072" cy="46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mba\Pictures\5f51e2804baf2ee7c37b4ae3f5e6223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5517"/>
            <a:ext cx="479946" cy="40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omba\Pictures\1303803963_mail_ru9-150x15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80393"/>
            <a:ext cx="648072" cy="65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06802" y="6204019"/>
            <a:ext cx="203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www.Yastom.com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Описування стоматології 1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i="1" dirty="0" smtClean="0"/>
              <a:t>Фото 1</a:t>
            </a:r>
            <a:endParaRPr lang="ru-RU" b="1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b="1" i="1" dirty="0" smtClean="0"/>
              <a:t>Фото 2</a:t>
            </a:r>
            <a:endParaRPr lang="ru-RU" b="1" i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6" y="3429000"/>
            <a:ext cx="3596217" cy="269716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</p:spPr>
      </p:pic>
    </p:spTree>
    <p:extLst>
      <p:ext uri="{BB962C8B-B14F-4D97-AF65-F5344CB8AC3E}">
        <p14:creationId xmlns:p14="http://schemas.microsoft.com/office/powerpoint/2010/main" val="146817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Описування стоматології 2</a:t>
            </a:r>
            <a:endParaRPr lang="ru-RU" i="1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i="1" dirty="0" smtClean="0"/>
              <a:t>Фото 3</a:t>
            </a:r>
            <a:endParaRPr lang="ru-RU" b="1" i="1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b="1" i="1" dirty="0" smtClean="0"/>
              <a:t>Фото 4</a:t>
            </a:r>
            <a:endParaRPr lang="ru-RU" b="1" i="1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939" y="3429000"/>
            <a:ext cx="2022872" cy="2697163"/>
          </a:xfrm>
        </p:spPr>
      </p:pic>
    </p:spTree>
    <p:extLst>
      <p:ext uri="{BB962C8B-B14F-4D97-AF65-F5344CB8AC3E}">
        <p14:creationId xmlns:p14="http://schemas.microsoft.com/office/powerpoint/2010/main" val="38358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Описування стоматології 3</a:t>
            </a:r>
            <a:endParaRPr lang="ru-RU" i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i="1" dirty="0" smtClean="0"/>
              <a:t>Фото 5</a:t>
            </a:r>
            <a:endParaRPr lang="ru-RU" b="1" i="1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b="1" i="1" dirty="0" smtClean="0"/>
              <a:t>Фото 6</a:t>
            </a:r>
            <a:endParaRPr lang="ru-RU" b="1" i="1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6" y="3429000"/>
            <a:ext cx="3596217" cy="2697163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</p:spPr>
      </p:pic>
    </p:spTree>
    <p:extLst>
      <p:ext uri="{BB962C8B-B14F-4D97-AF65-F5344CB8AC3E}">
        <p14:creationId xmlns:p14="http://schemas.microsoft.com/office/powerpoint/2010/main" val="224847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Описування стоматології 4</a:t>
            </a:r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256490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    </a:t>
            </a:r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Фото 7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60" y="2674938"/>
            <a:ext cx="2588418" cy="3451225"/>
          </a:xfrm>
        </p:spPr>
      </p:pic>
      <p:sp>
        <p:nvSpPr>
          <p:cNvPr id="12" name="TextBox 11"/>
          <p:cNvSpPr txBox="1"/>
          <p:nvPr/>
        </p:nvSpPr>
        <p:spPr>
          <a:xfrm>
            <a:off x="3560100" y="220486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</a:t>
            </a:r>
            <a:r>
              <a:rPr lang="uk-UA" dirty="0" smtClean="0">
                <a:solidFill>
                  <a:schemeClr val="accent2"/>
                </a:solidFill>
              </a:rPr>
              <a:t> </a:t>
            </a:r>
            <a:r>
              <a:rPr lang="uk-UA" sz="2400" b="1" i="1" dirty="0" smtClean="0">
                <a:solidFill>
                  <a:schemeClr val="tx2"/>
                </a:solidFill>
              </a:rPr>
              <a:t>Фото 7</a:t>
            </a:r>
            <a:endParaRPr lang="ru-RU" sz="24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68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24944"/>
            <a:ext cx="2869072" cy="274015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зуб</a:t>
            </a:r>
            <a:endParaRPr lang="ru-RU" i="1" dirty="0"/>
          </a:p>
        </p:txBody>
      </p:sp>
      <p:pic>
        <p:nvPicPr>
          <p:cNvPr id="1026" name="Picture 2" descr="C:\Users\Bomba\Pictures\стоматологія\happy_tooth зас..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55622"/>
            <a:ext cx="2752845" cy="266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вно 4"/>
          <p:cNvSpPr/>
          <p:nvPr/>
        </p:nvSpPr>
        <p:spPr>
          <a:xfrm>
            <a:off x="3773891" y="4149080"/>
            <a:ext cx="981212" cy="792088"/>
          </a:xfrm>
          <a:prstGeom prst="mathEqual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>
    <a:spDef>
      <a:spPr>
        <a:solidFill>
          <a:srgbClr val="FFFF00"/>
        </a:solidFill>
        <a:ln>
          <a:noFill/>
        </a:ln>
        <a:effectLst>
          <a:glow rad="127000">
            <a:schemeClr val="accent1">
              <a:lumMod val="75000"/>
            </a:schemeClr>
          </a:glo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357</TotalTime>
  <Words>79</Words>
  <Application>Microsoft Office PowerPoint</Application>
  <PresentationFormat>Экран (4:3)</PresentationFormat>
  <Paragraphs>24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Приватна стоматологічна  клініка  &lt;&lt;Ярослав &gt;&gt;</vt:lpstr>
      <vt:lpstr>              Ми  </vt:lpstr>
      <vt:lpstr>Описування стоматології 1</vt:lpstr>
      <vt:lpstr>Описування стоматології 2</vt:lpstr>
      <vt:lpstr>Описування стоматології 3</vt:lpstr>
      <vt:lpstr>Описування стоматології 4</vt:lpstr>
      <vt:lpstr>зуб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Приватна стоматологічна  клініка ≤ Ярослав ≥</dc:title>
  <dc:creator>Bomba</dc:creator>
  <cp:lastModifiedBy>Bomba</cp:lastModifiedBy>
  <cp:revision>42</cp:revision>
  <dcterms:created xsi:type="dcterms:W3CDTF">2013-10-31T18:50:32Z</dcterms:created>
  <dcterms:modified xsi:type="dcterms:W3CDTF">2013-11-13T15:30:09Z</dcterms:modified>
</cp:coreProperties>
</file>